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28" r:id="rId2"/>
    <p:sldId id="330" r:id="rId3"/>
    <p:sldId id="331" r:id="rId4"/>
    <p:sldId id="332" r:id="rId5"/>
    <p:sldId id="333" r:id="rId6"/>
    <p:sldId id="334" r:id="rId7"/>
    <p:sldId id="335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537943"/>
            <a:ext cx="9144001" cy="95177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211. JESUH KHE PHUNGAH KA TU HI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Sitting at the Feet of Jesus</a:t>
            </a:r>
          </a:p>
          <a:p>
            <a:r>
              <a:rPr lang="en-US" sz="1500" dirty="0"/>
              <a:t>Luka 8:35</a:t>
            </a:r>
          </a:p>
          <a:p>
            <a:r>
              <a:rPr lang="en-US" sz="1500" dirty="0"/>
              <a:t> </a:t>
            </a:r>
            <a:r>
              <a:rPr lang="en-US" sz="1500" dirty="0" err="1"/>
              <a:t>Doh</a:t>
            </a:r>
            <a:r>
              <a:rPr lang="en-US" sz="1500" dirty="0"/>
              <a:t> is F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1645457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hopihna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bekbek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a,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Nisim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zaza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5082530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khephung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phawk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it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a,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881380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khephung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tawlnga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nuamzaw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omlopi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vangik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tawldamna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ahi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7587409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khephungah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tawlnga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ngeilo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5047823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Hon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en in, 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in;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8620788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guan aw,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Midik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4552917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220</Words>
  <Application>Microsoft Office PowerPoint</Application>
  <PresentationFormat>On-screen Show (4:3)</PresentationFormat>
  <Paragraphs>38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211. JESUH KHE PHUNGAH KA TU HI</vt:lpstr>
      <vt:lpstr>1</vt:lpstr>
      <vt:lpstr>PowerPoint Presentation</vt:lpstr>
      <vt:lpstr>2</vt:lpstr>
      <vt:lpstr>PowerPoint Presentation</vt:lpstr>
      <vt:lpstr>3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2018-12-14T14:16:35Z</dcterms:modified>
</cp:coreProperties>
</file>